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media/image3.jpeg" ContentType="image/jpe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7556500" cy="106934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03960" y="2033280"/>
            <a:ext cx="617832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03960" y="4698360"/>
            <a:ext cx="617832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03960" y="203328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070160" y="203328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070160" y="469836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03960" y="469836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03960" y="2033280"/>
            <a:ext cx="6178320" cy="5102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903960" y="2033280"/>
            <a:ext cx="6178320" cy="5102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903960" y="2120040"/>
            <a:ext cx="6178320" cy="49291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903960" y="2120040"/>
            <a:ext cx="6178320" cy="4929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03960" y="2033280"/>
            <a:ext cx="6178320" cy="510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03960" y="2033280"/>
            <a:ext cx="6178320" cy="5102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03960" y="2033280"/>
            <a:ext cx="3015000" cy="5102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070160" y="2033280"/>
            <a:ext cx="3015000" cy="5102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691640" y="366840"/>
            <a:ext cx="2343600" cy="22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03960" y="203328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03960" y="469836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070160" y="2033280"/>
            <a:ext cx="3015000" cy="5102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03960" y="2033280"/>
            <a:ext cx="3015000" cy="5102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070160" y="203328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070160" y="469836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91640" y="210240"/>
            <a:ext cx="2343600" cy="837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03960" y="203328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070160" y="2033280"/>
            <a:ext cx="301500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03960" y="4698360"/>
            <a:ext cx="6178320" cy="243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691640" y="387720"/>
            <a:ext cx="2343600" cy="482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03960" y="2033280"/>
            <a:ext cx="6178320" cy="51026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x-none" sz="19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x-none" sz="19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x-none" sz="19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x-none" sz="19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x-none" sz="19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x-none" sz="19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x-none" sz="1900">
                <a:latin typeface="Calibri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571480" y="9945000"/>
            <a:ext cx="2419920" cy="534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378000" y="9945000"/>
            <a:ext cx="1739160" cy="5342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b2b2b2"/>
                </a:solidFill>
                <a:latin typeface="Calibri"/>
              </a:rPr>
              <a:t>14.2.23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5445360" y="9945000"/>
            <a:ext cx="1739160" cy="5342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66147A7A-A864-48DD-8224-807C5B0D5CFB}" type="slidenum">
              <a:rPr lang="ru-RU" strike="noStrike">
                <a:solidFill>
                  <a:srgbClr val="b2b2b2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"/>
          <p:cNvPicPr/>
          <p:nvPr/>
        </p:nvPicPr>
        <p:blipFill>
          <a:blip r:embed="rId1"/>
          <a:stretch/>
        </p:blipFill>
        <p:spPr>
          <a:xfrm>
            <a:off x="0" y="2160"/>
            <a:ext cx="7556040" cy="1068840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751680" y="6520680"/>
            <a:ext cx="6531480" cy="612432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/>
          <a:p>
            <a:pPr algn="ctr">
              <a:lnSpc>
                <a:spcPct val="100000"/>
              </a:lnSpc>
            </a:pPr>
            <a:r>
              <a:rPr b="1" lang="x-none" sz="1400" strike="noStrike">
                <a:solidFill>
                  <a:srgbClr val="005e8a"/>
                </a:solidFill>
                <a:latin typeface="Arial"/>
              </a:rPr>
              <a:t>Прожиточный минимум пенсионера в 2023 г. в Волгоградской области </a:t>
            </a:r>
            <a:r>
              <a:rPr b="1" lang="x-none" sz="2400" strike="noStrike">
                <a:solidFill>
                  <a:srgbClr val="005e8a"/>
                </a:solidFill>
                <a:latin typeface="Arial"/>
              </a:rPr>
              <a:t>10 660 рублей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Application>LibreOffice/4.4.3.2$Windows_x86 LibreOffice_project/88805f81e9fe61362df02b9941de8e38a9b5fd16</Application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2022-10-25T11:50:56Z</dcterms:created>
  <dc:creator>administrator</dc:creator>
  <dc:language>ru-RU</dc:language>
  <cp:lastModifiedBy>Пользователь</cp:lastModifiedBy>
  <dcterms:modified xsi:type="dcterms:W3CDTF">2023-02-10T10:23:45Z</dcterms:modified>
  <cp:revision>19</cp:revision>
  <dc:title>ВНИМАНИЕ!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2022-10-25T00:00:00Z</vt:filetime>
  </property>
  <property fmtid="{D5CDD505-2E9C-101B-9397-08002B2CF9AE}" pid="4" name="Creator">
    <vt:lpwstr>Adobe InDesign 16.1 (Macintosh)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2022-10-25T00:00:00Z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Произвольный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1</vt:i4>
  </property>
</Properties>
</file>